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60" r:id="rId4"/>
    <p:sldId id="261" r:id="rId5"/>
    <p:sldId id="266" r:id="rId6"/>
    <p:sldId id="267" r:id="rId7"/>
    <p:sldId id="269" r:id="rId8"/>
    <p:sldId id="270" r:id="rId9"/>
    <p:sldId id="271" r:id="rId10"/>
    <p:sldId id="275" r:id="rId11"/>
    <p:sldId id="272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eurgue" initials="o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35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EE8F4-6D67-424D-ABCD-30A4B519E3D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A39511-2824-4895-BCDE-ADEDBF07C4C5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515801E-7B18-4566-AC30-B526D60A033D}" type="parTrans" cxnId="{8EF36FB1-FB33-4E3B-A856-7E0AEC51A4E2}">
      <dgm:prSet/>
      <dgm:spPr/>
      <dgm:t>
        <a:bodyPr/>
        <a:lstStyle/>
        <a:p>
          <a:endParaRPr lang="ru-RU"/>
        </a:p>
      </dgm:t>
    </dgm:pt>
    <dgm:pt modelId="{D34874CE-400D-4FBD-8DF5-34B8C7190800}" type="sibTrans" cxnId="{8EF36FB1-FB33-4E3B-A856-7E0AEC51A4E2}">
      <dgm:prSet/>
      <dgm:spPr/>
      <dgm:t>
        <a:bodyPr/>
        <a:lstStyle/>
        <a:p>
          <a:endParaRPr lang="ru-RU"/>
        </a:p>
      </dgm:t>
    </dgm:pt>
    <dgm:pt modelId="{DCA6421C-BD10-4328-A6EA-0FCDB63768A2}">
      <dgm:prSet phldrT="[Текст]" custT="1"/>
      <dgm:spPr/>
      <dgm:t>
        <a:bodyPr/>
        <a:lstStyle/>
        <a:p>
          <a:r>
            <a:rPr lang="ru-RU" sz="1500" dirty="0"/>
            <a:t>Физиологическая реабилитация</a:t>
          </a:r>
        </a:p>
      </dgm:t>
    </dgm:pt>
    <dgm:pt modelId="{4BEE2F78-3E0D-4C29-A70E-F637045CEA91}" type="parTrans" cxnId="{32CAA715-BE41-47BC-B925-EEFE8C147393}">
      <dgm:prSet/>
      <dgm:spPr/>
      <dgm:t>
        <a:bodyPr/>
        <a:lstStyle/>
        <a:p>
          <a:endParaRPr lang="ru-RU"/>
        </a:p>
      </dgm:t>
    </dgm:pt>
    <dgm:pt modelId="{0C7C52D7-51C5-4B08-B61D-195466FD5D6E}" type="sibTrans" cxnId="{32CAA715-BE41-47BC-B925-EEFE8C147393}">
      <dgm:prSet/>
      <dgm:spPr/>
      <dgm:t>
        <a:bodyPr/>
        <a:lstStyle/>
        <a:p>
          <a:endParaRPr lang="ru-RU"/>
        </a:p>
      </dgm:t>
    </dgm:pt>
    <dgm:pt modelId="{32F94637-9563-4C21-B6B8-C90A7CECC5F3}">
      <dgm:prSet phldrT="[Текст]" custT="1"/>
      <dgm:spPr/>
      <dgm:t>
        <a:bodyPr/>
        <a:lstStyle/>
        <a:p>
          <a:r>
            <a:rPr lang="ru-RU" sz="1600" dirty="0"/>
            <a:t>Психологическая реабилитация</a:t>
          </a:r>
        </a:p>
      </dgm:t>
    </dgm:pt>
    <dgm:pt modelId="{FCC98BD7-BCDB-4D05-93BC-19FF6A4E9E23}" type="parTrans" cxnId="{EB88F962-E860-480C-899D-C4628C8A304C}">
      <dgm:prSet/>
      <dgm:spPr/>
      <dgm:t>
        <a:bodyPr/>
        <a:lstStyle/>
        <a:p>
          <a:endParaRPr lang="ru-RU"/>
        </a:p>
      </dgm:t>
    </dgm:pt>
    <dgm:pt modelId="{A4F8646A-5E83-48FE-8C82-BA23BF25E39D}" type="sibTrans" cxnId="{EB88F962-E860-480C-899D-C4628C8A304C}">
      <dgm:prSet/>
      <dgm:spPr/>
      <dgm:t>
        <a:bodyPr/>
        <a:lstStyle/>
        <a:p>
          <a:endParaRPr lang="ru-RU"/>
        </a:p>
      </dgm:t>
    </dgm:pt>
    <dgm:pt modelId="{E6344649-DE90-4A86-8CAC-00EB90076797}">
      <dgm:prSet phldrT="[Текст]"/>
      <dgm:spPr/>
      <dgm:t>
        <a:bodyPr/>
        <a:lstStyle/>
        <a:p>
          <a:r>
            <a:rPr lang="ru-RU" dirty="0"/>
            <a:t>Экономическая реабилитация</a:t>
          </a:r>
        </a:p>
      </dgm:t>
    </dgm:pt>
    <dgm:pt modelId="{E3AA76FA-1346-40A8-AD94-F77BEB8ADFB5}" type="parTrans" cxnId="{EEB6E7D6-6434-4CC8-9BE7-077EFF6513BF}">
      <dgm:prSet/>
      <dgm:spPr/>
      <dgm:t>
        <a:bodyPr/>
        <a:lstStyle/>
        <a:p>
          <a:endParaRPr lang="ru-RU"/>
        </a:p>
      </dgm:t>
    </dgm:pt>
    <dgm:pt modelId="{F01E4E57-1AA4-46B4-81FE-19A84EB78593}" type="sibTrans" cxnId="{EEB6E7D6-6434-4CC8-9BE7-077EFF6513BF}">
      <dgm:prSet/>
      <dgm:spPr/>
      <dgm:t>
        <a:bodyPr/>
        <a:lstStyle/>
        <a:p>
          <a:endParaRPr lang="ru-RU"/>
        </a:p>
      </dgm:t>
    </dgm:pt>
    <dgm:pt modelId="{D10B2D65-5923-4D40-8FD1-240A43A0210E}">
      <dgm:prSet phldrT="[Текст]"/>
      <dgm:spPr/>
      <dgm:t>
        <a:bodyPr/>
        <a:lstStyle/>
        <a:p>
          <a:r>
            <a:rPr lang="ru-RU" dirty="0"/>
            <a:t>Социальная реабилитация</a:t>
          </a:r>
        </a:p>
      </dgm:t>
    </dgm:pt>
    <dgm:pt modelId="{B71F1830-2CDF-464D-BFEB-2A8266C74A17}" type="parTrans" cxnId="{9920F683-D52D-457C-9814-5A29E27FBE04}">
      <dgm:prSet/>
      <dgm:spPr/>
      <dgm:t>
        <a:bodyPr/>
        <a:lstStyle/>
        <a:p>
          <a:endParaRPr lang="ru-RU"/>
        </a:p>
      </dgm:t>
    </dgm:pt>
    <dgm:pt modelId="{9859A65B-7FF3-411C-8960-591BDC0B6612}" type="sibTrans" cxnId="{9920F683-D52D-457C-9814-5A29E27FBE04}">
      <dgm:prSet/>
      <dgm:spPr/>
      <dgm:t>
        <a:bodyPr/>
        <a:lstStyle/>
        <a:p>
          <a:endParaRPr lang="ru-RU"/>
        </a:p>
      </dgm:t>
    </dgm:pt>
    <dgm:pt modelId="{679D344A-3591-4286-8ABB-CB3BCE1AF3C5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EDB5118B-4EA0-4CD7-80B9-5357CEF8E3FA}" type="sibTrans" cxnId="{9F869A16-1060-43A4-A7B9-0C90FF741EA2}">
      <dgm:prSet/>
      <dgm:spPr/>
      <dgm:t>
        <a:bodyPr/>
        <a:lstStyle/>
        <a:p>
          <a:endParaRPr lang="ru-RU"/>
        </a:p>
      </dgm:t>
    </dgm:pt>
    <dgm:pt modelId="{0A1DCEB7-E8DB-4FF3-9FA6-6DFE2ED3C4EF}" type="parTrans" cxnId="{9F869A16-1060-43A4-A7B9-0C90FF741EA2}">
      <dgm:prSet/>
      <dgm:spPr/>
      <dgm:t>
        <a:bodyPr/>
        <a:lstStyle/>
        <a:p>
          <a:endParaRPr lang="ru-RU"/>
        </a:p>
      </dgm:t>
    </dgm:pt>
    <dgm:pt modelId="{A2467D7A-4985-4639-9366-418BFFC95DA2}">
      <dgm:prSet phldrT="[Текст]" phldr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29A6C24-2AC6-42BB-A75B-D55F7D8A2679}" type="sibTrans" cxnId="{5AF8285D-57E8-41C1-8E9B-49EEB18AE827}">
      <dgm:prSet/>
      <dgm:spPr/>
      <dgm:t>
        <a:bodyPr/>
        <a:lstStyle/>
        <a:p>
          <a:endParaRPr lang="ru-RU"/>
        </a:p>
      </dgm:t>
    </dgm:pt>
    <dgm:pt modelId="{C5409B38-C4B6-41AD-AF8B-DDB0AF5D1C4F}" type="parTrans" cxnId="{5AF8285D-57E8-41C1-8E9B-49EEB18AE827}">
      <dgm:prSet/>
      <dgm:spPr/>
      <dgm:t>
        <a:bodyPr/>
        <a:lstStyle/>
        <a:p>
          <a:endParaRPr lang="ru-RU"/>
        </a:p>
      </dgm:t>
    </dgm:pt>
    <dgm:pt modelId="{BA430495-7DFB-4F50-B3B9-5C45A704AC54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4ABC274-AE51-4230-8DCC-B64B91CB1714}" type="sibTrans" cxnId="{50E308F3-3D5D-4E20-8F61-95FCD1970AB8}">
      <dgm:prSet/>
      <dgm:spPr/>
      <dgm:t>
        <a:bodyPr/>
        <a:lstStyle/>
        <a:p>
          <a:endParaRPr lang="ru-RU"/>
        </a:p>
      </dgm:t>
    </dgm:pt>
    <dgm:pt modelId="{CDCA5577-CA92-456E-9798-3625201B694E}" type="parTrans" cxnId="{50E308F3-3D5D-4E20-8F61-95FCD1970AB8}">
      <dgm:prSet/>
      <dgm:spPr/>
      <dgm:t>
        <a:bodyPr/>
        <a:lstStyle/>
        <a:p>
          <a:endParaRPr lang="ru-RU"/>
        </a:p>
      </dgm:t>
    </dgm:pt>
    <dgm:pt modelId="{7343B068-7720-46B0-8B9A-17490739EEFC}" type="pres">
      <dgm:prSet presAssocID="{0EDEE8F4-6D67-424D-ABCD-30A4B519E3D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34EF28-97FC-4D26-847C-0407EFCC4F51}" type="pres">
      <dgm:prSet presAssocID="{0EDEE8F4-6D67-424D-ABCD-30A4B519E3D5}" presName="children" presStyleCnt="0"/>
      <dgm:spPr/>
    </dgm:pt>
    <dgm:pt modelId="{F47676B7-9B98-4E37-99EC-8606CF1FC482}" type="pres">
      <dgm:prSet presAssocID="{0EDEE8F4-6D67-424D-ABCD-30A4B519E3D5}" presName="child1group" presStyleCnt="0"/>
      <dgm:spPr/>
    </dgm:pt>
    <dgm:pt modelId="{DCA447EB-3C5B-4270-8D8C-039F2F8E886E}" type="pres">
      <dgm:prSet presAssocID="{0EDEE8F4-6D67-424D-ABCD-30A4B519E3D5}" presName="child1" presStyleLbl="bgAcc1" presStyleIdx="0" presStyleCnt="4"/>
      <dgm:spPr/>
      <dgm:t>
        <a:bodyPr/>
        <a:lstStyle/>
        <a:p>
          <a:endParaRPr lang="ru-RU"/>
        </a:p>
      </dgm:t>
    </dgm:pt>
    <dgm:pt modelId="{6008F8E2-1037-477B-A050-A9E6ECAFC17E}" type="pres">
      <dgm:prSet presAssocID="{0EDEE8F4-6D67-424D-ABCD-30A4B519E3D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9C007-0910-4740-9784-C4E4582BABC6}" type="pres">
      <dgm:prSet presAssocID="{0EDEE8F4-6D67-424D-ABCD-30A4B519E3D5}" presName="child2group" presStyleCnt="0"/>
      <dgm:spPr/>
    </dgm:pt>
    <dgm:pt modelId="{4EA2F71B-E840-4BBD-AF4A-E6A4D11495E6}" type="pres">
      <dgm:prSet presAssocID="{0EDEE8F4-6D67-424D-ABCD-30A4B519E3D5}" presName="child2" presStyleLbl="bgAcc1" presStyleIdx="1" presStyleCnt="4"/>
      <dgm:spPr/>
      <dgm:t>
        <a:bodyPr/>
        <a:lstStyle/>
        <a:p>
          <a:endParaRPr lang="ru-RU"/>
        </a:p>
      </dgm:t>
    </dgm:pt>
    <dgm:pt modelId="{14893BC6-D9AB-4261-B822-520356FD8B98}" type="pres">
      <dgm:prSet presAssocID="{0EDEE8F4-6D67-424D-ABCD-30A4B519E3D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73A12-3316-40BE-B9DD-7AB989583730}" type="pres">
      <dgm:prSet presAssocID="{0EDEE8F4-6D67-424D-ABCD-30A4B519E3D5}" presName="child3group" presStyleCnt="0"/>
      <dgm:spPr/>
    </dgm:pt>
    <dgm:pt modelId="{AF638892-1EFE-43D1-8641-7E079E3FC3D4}" type="pres">
      <dgm:prSet presAssocID="{0EDEE8F4-6D67-424D-ABCD-30A4B519E3D5}" presName="child3" presStyleLbl="bgAcc1" presStyleIdx="2" presStyleCnt="4" custLinFactNeighborX="4270" custLinFactNeighborY="1465"/>
      <dgm:spPr/>
      <dgm:t>
        <a:bodyPr/>
        <a:lstStyle/>
        <a:p>
          <a:endParaRPr lang="ru-RU"/>
        </a:p>
      </dgm:t>
    </dgm:pt>
    <dgm:pt modelId="{AC358D98-4BD3-4527-9374-77F1E8409F37}" type="pres">
      <dgm:prSet presAssocID="{0EDEE8F4-6D67-424D-ABCD-30A4B519E3D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73F45-D586-4E74-B946-83D6D742B223}" type="pres">
      <dgm:prSet presAssocID="{0EDEE8F4-6D67-424D-ABCD-30A4B519E3D5}" presName="child4group" presStyleCnt="0"/>
      <dgm:spPr/>
    </dgm:pt>
    <dgm:pt modelId="{9398E7BA-5DC9-4F84-B027-14A01074804B}" type="pres">
      <dgm:prSet presAssocID="{0EDEE8F4-6D67-424D-ABCD-30A4B519E3D5}" presName="child4" presStyleLbl="bgAcc1" presStyleIdx="3" presStyleCnt="4"/>
      <dgm:spPr/>
      <dgm:t>
        <a:bodyPr/>
        <a:lstStyle/>
        <a:p>
          <a:endParaRPr lang="ru-RU"/>
        </a:p>
      </dgm:t>
    </dgm:pt>
    <dgm:pt modelId="{1E997BE6-1D4C-4976-BF1A-DB91CD3ACE7D}" type="pres">
      <dgm:prSet presAssocID="{0EDEE8F4-6D67-424D-ABCD-30A4B519E3D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A38DF-7FA2-4267-AC01-8243F0EA03C0}" type="pres">
      <dgm:prSet presAssocID="{0EDEE8F4-6D67-424D-ABCD-30A4B519E3D5}" presName="childPlaceholder" presStyleCnt="0"/>
      <dgm:spPr/>
    </dgm:pt>
    <dgm:pt modelId="{D007EB7F-818D-4815-9F55-A921931A8AD8}" type="pres">
      <dgm:prSet presAssocID="{0EDEE8F4-6D67-424D-ABCD-30A4B519E3D5}" presName="circle" presStyleCnt="0"/>
      <dgm:spPr/>
    </dgm:pt>
    <dgm:pt modelId="{A6ACAE92-2972-4EC9-8C11-E1037049B855}" type="pres">
      <dgm:prSet presAssocID="{0EDEE8F4-6D67-424D-ABCD-30A4B519E3D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32875-E2BB-4970-B767-1BB73CF81903}" type="pres">
      <dgm:prSet presAssocID="{0EDEE8F4-6D67-424D-ABCD-30A4B519E3D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A490A-D7F0-4043-A022-1B04E1B1C29E}" type="pres">
      <dgm:prSet presAssocID="{0EDEE8F4-6D67-424D-ABCD-30A4B519E3D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1DDB3-1A53-412E-8FA2-73FDE139F301}" type="pres">
      <dgm:prSet presAssocID="{0EDEE8F4-6D67-424D-ABCD-30A4B519E3D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92AE2-510E-4126-9027-A609772064E7}" type="pres">
      <dgm:prSet presAssocID="{0EDEE8F4-6D67-424D-ABCD-30A4B519E3D5}" presName="quadrantPlaceholder" presStyleCnt="0"/>
      <dgm:spPr/>
    </dgm:pt>
    <dgm:pt modelId="{01C8CC1A-9229-4882-96B8-D17421A18D2E}" type="pres">
      <dgm:prSet presAssocID="{0EDEE8F4-6D67-424D-ABCD-30A4B519E3D5}" presName="center1" presStyleLbl="fgShp" presStyleIdx="0" presStyleCnt="2" custLinFactNeighborX="6271" custLinFactNeighborY="-3606"/>
      <dgm:spPr/>
    </dgm:pt>
    <dgm:pt modelId="{FD2CFD18-E076-4EDF-AA57-3AF622A40D4D}" type="pres">
      <dgm:prSet presAssocID="{0EDEE8F4-6D67-424D-ABCD-30A4B519E3D5}" presName="center2" presStyleLbl="fgShp" presStyleIdx="1" presStyleCnt="2"/>
      <dgm:spPr/>
    </dgm:pt>
  </dgm:ptLst>
  <dgm:cxnLst>
    <dgm:cxn modelId="{5AF8285D-57E8-41C1-8E9B-49EEB18AE827}" srcId="{0EDEE8F4-6D67-424D-ABCD-30A4B519E3D5}" destId="{A2467D7A-4985-4639-9366-418BFFC95DA2}" srcOrd="2" destOrd="0" parTransId="{C5409B38-C4B6-41AD-AF8B-DDB0AF5D1C4F}" sibTransId="{C29A6C24-2AC6-42BB-A75B-D55F7D8A2679}"/>
    <dgm:cxn modelId="{50E308F3-3D5D-4E20-8F61-95FCD1970AB8}" srcId="{0EDEE8F4-6D67-424D-ABCD-30A4B519E3D5}" destId="{BA430495-7DFB-4F50-B3B9-5C45A704AC54}" srcOrd="1" destOrd="0" parTransId="{CDCA5577-CA92-456E-9798-3625201B694E}" sibTransId="{F4ABC274-AE51-4230-8DCC-B64B91CB1714}"/>
    <dgm:cxn modelId="{8EF36FB1-FB33-4E3B-A856-7E0AEC51A4E2}" srcId="{0EDEE8F4-6D67-424D-ABCD-30A4B519E3D5}" destId="{ECA39511-2824-4895-BCDE-ADEDBF07C4C5}" srcOrd="0" destOrd="0" parTransId="{C515801E-7B18-4566-AC30-B526D60A033D}" sibTransId="{D34874CE-400D-4FBD-8DF5-34B8C7190800}"/>
    <dgm:cxn modelId="{C0BF1A68-D8E1-45D3-9D9C-3DCC0EC073B5}" type="presOf" srcId="{E6344649-DE90-4A86-8CAC-00EB90076797}" destId="{AC358D98-4BD3-4527-9374-77F1E8409F37}" srcOrd="1" destOrd="0" presId="urn:microsoft.com/office/officeart/2005/8/layout/cycle4"/>
    <dgm:cxn modelId="{E943F70A-EBAA-4E34-AD0A-CAA92770248E}" type="presOf" srcId="{ECA39511-2824-4895-BCDE-ADEDBF07C4C5}" destId="{A6ACAE92-2972-4EC9-8C11-E1037049B855}" srcOrd="0" destOrd="0" presId="urn:microsoft.com/office/officeart/2005/8/layout/cycle4"/>
    <dgm:cxn modelId="{AC07F951-1F88-4A23-8BAF-C47A9B25608A}" type="presOf" srcId="{D10B2D65-5923-4D40-8FD1-240A43A0210E}" destId="{9398E7BA-5DC9-4F84-B027-14A01074804B}" srcOrd="0" destOrd="0" presId="urn:microsoft.com/office/officeart/2005/8/layout/cycle4"/>
    <dgm:cxn modelId="{314D53B7-F7A2-44F7-A993-E7624C42C51D}" type="presOf" srcId="{BA430495-7DFB-4F50-B3B9-5C45A704AC54}" destId="{9B732875-E2BB-4970-B767-1BB73CF81903}" srcOrd="0" destOrd="0" presId="urn:microsoft.com/office/officeart/2005/8/layout/cycle4"/>
    <dgm:cxn modelId="{9F869A16-1060-43A4-A7B9-0C90FF741EA2}" srcId="{0EDEE8F4-6D67-424D-ABCD-30A4B519E3D5}" destId="{679D344A-3591-4286-8ABB-CB3BCE1AF3C5}" srcOrd="3" destOrd="0" parTransId="{0A1DCEB7-E8DB-4FF3-9FA6-6DFE2ED3C4EF}" sibTransId="{EDB5118B-4EA0-4CD7-80B9-5357CEF8E3FA}"/>
    <dgm:cxn modelId="{A0BF15EC-5050-4C72-8E02-BA5C130FAC11}" type="presOf" srcId="{DCA6421C-BD10-4328-A6EA-0FCDB63768A2}" destId="{6008F8E2-1037-477B-A050-A9E6ECAFC17E}" srcOrd="1" destOrd="0" presId="urn:microsoft.com/office/officeart/2005/8/layout/cycle4"/>
    <dgm:cxn modelId="{62D00786-57A1-404F-8817-0E70C96BD8A2}" type="presOf" srcId="{E6344649-DE90-4A86-8CAC-00EB90076797}" destId="{AF638892-1EFE-43D1-8641-7E079E3FC3D4}" srcOrd="0" destOrd="0" presId="urn:microsoft.com/office/officeart/2005/8/layout/cycle4"/>
    <dgm:cxn modelId="{BB0F01E1-447B-4401-B98A-827E937EDBAF}" type="presOf" srcId="{D10B2D65-5923-4D40-8FD1-240A43A0210E}" destId="{1E997BE6-1D4C-4976-BF1A-DB91CD3ACE7D}" srcOrd="1" destOrd="0" presId="urn:microsoft.com/office/officeart/2005/8/layout/cycle4"/>
    <dgm:cxn modelId="{32CAA715-BE41-47BC-B925-EEFE8C147393}" srcId="{ECA39511-2824-4895-BCDE-ADEDBF07C4C5}" destId="{DCA6421C-BD10-4328-A6EA-0FCDB63768A2}" srcOrd="0" destOrd="0" parTransId="{4BEE2F78-3E0D-4C29-A70E-F637045CEA91}" sibTransId="{0C7C52D7-51C5-4B08-B61D-195466FD5D6E}"/>
    <dgm:cxn modelId="{082BE39C-9677-4A5B-9AC5-102F2141A5D4}" type="presOf" srcId="{A2467D7A-4985-4639-9366-418BFFC95DA2}" destId="{A4AA490A-D7F0-4043-A022-1B04E1B1C29E}" srcOrd="0" destOrd="0" presId="urn:microsoft.com/office/officeart/2005/8/layout/cycle4"/>
    <dgm:cxn modelId="{EEB6E7D6-6434-4CC8-9BE7-077EFF6513BF}" srcId="{A2467D7A-4985-4639-9366-418BFFC95DA2}" destId="{E6344649-DE90-4A86-8CAC-00EB90076797}" srcOrd="0" destOrd="0" parTransId="{E3AA76FA-1346-40A8-AD94-F77BEB8ADFB5}" sibTransId="{F01E4E57-1AA4-46B4-81FE-19A84EB78593}"/>
    <dgm:cxn modelId="{9D4471DA-BBE5-47A0-9F32-A5FF32BE92FB}" type="presOf" srcId="{0EDEE8F4-6D67-424D-ABCD-30A4B519E3D5}" destId="{7343B068-7720-46B0-8B9A-17490739EEFC}" srcOrd="0" destOrd="0" presId="urn:microsoft.com/office/officeart/2005/8/layout/cycle4"/>
    <dgm:cxn modelId="{D6EC10C6-5168-428C-807B-8ACF1AA4A543}" type="presOf" srcId="{679D344A-3591-4286-8ABB-CB3BCE1AF3C5}" destId="{7631DDB3-1A53-412E-8FA2-73FDE139F301}" srcOrd="0" destOrd="0" presId="urn:microsoft.com/office/officeart/2005/8/layout/cycle4"/>
    <dgm:cxn modelId="{AED368C7-E3EA-484A-AABA-9DE6A2242D54}" type="presOf" srcId="{32F94637-9563-4C21-B6B8-C90A7CECC5F3}" destId="{14893BC6-D9AB-4261-B822-520356FD8B98}" srcOrd="1" destOrd="0" presId="urn:microsoft.com/office/officeart/2005/8/layout/cycle4"/>
    <dgm:cxn modelId="{BE0148D4-C021-4366-8B87-9F2544133485}" type="presOf" srcId="{DCA6421C-BD10-4328-A6EA-0FCDB63768A2}" destId="{DCA447EB-3C5B-4270-8D8C-039F2F8E886E}" srcOrd="0" destOrd="0" presId="urn:microsoft.com/office/officeart/2005/8/layout/cycle4"/>
    <dgm:cxn modelId="{9920F683-D52D-457C-9814-5A29E27FBE04}" srcId="{679D344A-3591-4286-8ABB-CB3BCE1AF3C5}" destId="{D10B2D65-5923-4D40-8FD1-240A43A0210E}" srcOrd="0" destOrd="0" parTransId="{B71F1830-2CDF-464D-BFEB-2A8266C74A17}" sibTransId="{9859A65B-7FF3-411C-8960-591BDC0B6612}"/>
    <dgm:cxn modelId="{EB88F962-E860-480C-899D-C4628C8A304C}" srcId="{BA430495-7DFB-4F50-B3B9-5C45A704AC54}" destId="{32F94637-9563-4C21-B6B8-C90A7CECC5F3}" srcOrd="0" destOrd="0" parTransId="{FCC98BD7-BCDB-4D05-93BC-19FF6A4E9E23}" sibTransId="{A4F8646A-5E83-48FE-8C82-BA23BF25E39D}"/>
    <dgm:cxn modelId="{F523E7E4-FCBE-4F63-849A-97D428245CCF}" type="presOf" srcId="{32F94637-9563-4C21-B6B8-C90A7CECC5F3}" destId="{4EA2F71B-E840-4BBD-AF4A-E6A4D11495E6}" srcOrd="0" destOrd="0" presId="urn:microsoft.com/office/officeart/2005/8/layout/cycle4"/>
    <dgm:cxn modelId="{918A0D67-54EF-47C3-AADA-E34209FAF6B3}" type="presParOf" srcId="{7343B068-7720-46B0-8B9A-17490739EEFC}" destId="{D134EF28-97FC-4D26-847C-0407EFCC4F51}" srcOrd="0" destOrd="0" presId="urn:microsoft.com/office/officeart/2005/8/layout/cycle4"/>
    <dgm:cxn modelId="{C1AE940A-9B0E-4157-B958-B4E1165E6F1E}" type="presParOf" srcId="{D134EF28-97FC-4D26-847C-0407EFCC4F51}" destId="{F47676B7-9B98-4E37-99EC-8606CF1FC482}" srcOrd="0" destOrd="0" presId="urn:microsoft.com/office/officeart/2005/8/layout/cycle4"/>
    <dgm:cxn modelId="{93EE1BCF-F05E-46CC-939F-098DC2EDABF8}" type="presParOf" srcId="{F47676B7-9B98-4E37-99EC-8606CF1FC482}" destId="{DCA447EB-3C5B-4270-8D8C-039F2F8E886E}" srcOrd="0" destOrd="0" presId="urn:microsoft.com/office/officeart/2005/8/layout/cycle4"/>
    <dgm:cxn modelId="{7877BE5E-1FDE-4916-A0C7-9BC291D86F75}" type="presParOf" srcId="{F47676B7-9B98-4E37-99EC-8606CF1FC482}" destId="{6008F8E2-1037-477B-A050-A9E6ECAFC17E}" srcOrd="1" destOrd="0" presId="urn:microsoft.com/office/officeart/2005/8/layout/cycle4"/>
    <dgm:cxn modelId="{33D7A4EB-4F18-414E-9E57-4A310CF094EB}" type="presParOf" srcId="{D134EF28-97FC-4D26-847C-0407EFCC4F51}" destId="{CD59C007-0910-4740-9784-C4E4582BABC6}" srcOrd="1" destOrd="0" presId="urn:microsoft.com/office/officeart/2005/8/layout/cycle4"/>
    <dgm:cxn modelId="{B601514A-82F7-410C-A6F9-051344ED369F}" type="presParOf" srcId="{CD59C007-0910-4740-9784-C4E4582BABC6}" destId="{4EA2F71B-E840-4BBD-AF4A-E6A4D11495E6}" srcOrd="0" destOrd="0" presId="urn:microsoft.com/office/officeart/2005/8/layout/cycle4"/>
    <dgm:cxn modelId="{489BC14B-7C69-4E21-8288-BC837512341C}" type="presParOf" srcId="{CD59C007-0910-4740-9784-C4E4582BABC6}" destId="{14893BC6-D9AB-4261-B822-520356FD8B98}" srcOrd="1" destOrd="0" presId="urn:microsoft.com/office/officeart/2005/8/layout/cycle4"/>
    <dgm:cxn modelId="{B71F1C4C-0E72-4989-8FB2-4164B5610437}" type="presParOf" srcId="{D134EF28-97FC-4D26-847C-0407EFCC4F51}" destId="{F6073A12-3316-40BE-B9DD-7AB989583730}" srcOrd="2" destOrd="0" presId="urn:microsoft.com/office/officeart/2005/8/layout/cycle4"/>
    <dgm:cxn modelId="{016D5797-D8FE-4C30-A1AB-91D2072DAC06}" type="presParOf" srcId="{F6073A12-3316-40BE-B9DD-7AB989583730}" destId="{AF638892-1EFE-43D1-8641-7E079E3FC3D4}" srcOrd="0" destOrd="0" presId="urn:microsoft.com/office/officeart/2005/8/layout/cycle4"/>
    <dgm:cxn modelId="{38AF5E19-505F-4DF9-B366-6329F9C4438D}" type="presParOf" srcId="{F6073A12-3316-40BE-B9DD-7AB989583730}" destId="{AC358D98-4BD3-4527-9374-77F1E8409F37}" srcOrd="1" destOrd="0" presId="urn:microsoft.com/office/officeart/2005/8/layout/cycle4"/>
    <dgm:cxn modelId="{ABAD4FA5-6CC2-43A9-8764-57ED84357367}" type="presParOf" srcId="{D134EF28-97FC-4D26-847C-0407EFCC4F51}" destId="{5B573F45-D586-4E74-B946-83D6D742B223}" srcOrd="3" destOrd="0" presId="urn:microsoft.com/office/officeart/2005/8/layout/cycle4"/>
    <dgm:cxn modelId="{3DBE1684-7A87-425B-9234-91B0611417C9}" type="presParOf" srcId="{5B573F45-D586-4E74-B946-83D6D742B223}" destId="{9398E7BA-5DC9-4F84-B027-14A01074804B}" srcOrd="0" destOrd="0" presId="urn:microsoft.com/office/officeart/2005/8/layout/cycle4"/>
    <dgm:cxn modelId="{B6FF4DBF-3769-42AA-9E4A-5E8132AE1CEB}" type="presParOf" srcId="{5B573F45-D586-4E74-B946-83D6D742B223}" destId="{1E997BE6-1D4C-4976-BF1A-DB91CD3ACE7D}" srcOrd="1" destOrd="0" presId="urn:microsoft.com/office/officeart/2005/8/layout/cycle4"/>
    <dgm:cxn modelId="{C9C477AD-DF81-4026-BC77-3B32F81C9FDA}" type="presParOf" srcId="{D134EF28-97FC-4D26-847C-0407EFCC4F51}" destId="{759A38DF-7FA2-4267-AC01-8243F0EA03C0}" srcOrd="4" destOrd="0" presId="urn:microsoft.com/office/officeart/2005/8/layout/cycle4"/>
    <dgm:cxn modelId="{AEDA0716-8B5D-4E90-9541-D96FB8E39CC1}" type="presParOf" srcId="{7343B068-7720-46B0-8B9A-17490739EEFC}" destId="{D007EB7F-818D-4815-9F55-A921931A8AD8}" srcOrd="1" destOrd="0" presId="urn:microsoft.com/office/officeart/2005/8/layout/cycle4"/>
    <dgm:cxn modelId="{63E8A543-5226-4B8D-955E-4E4E08576A24}" type="presParOf" srcId="{D007EB7F-818D-4815-9F55-A921931A8AD8}" destId="{A6ACAE92-2972-4EC9-8C11-E1037049B855}" srcOrd="0" destOrd="0" presId="urn:microsoft.com/office/officeart/2005/8/layout/cycle4"/>
    <dgm:cxn modelId="{040F6F7B-1D33-4F5E-82BB-1A2526FD0B2E}" type="presParOf" srcId="{D007EB7F-818D-4815-9F55-A921931A8AD8}" destId="{9B732875-E2BB-4970-B767-1BB73CF81903}" srcOrd="1" destOrd="0" presId="urn:microsoft.com/office/officeart/2005/8/layout/cycle4"/>
    <dgm:cxn modelId="{2745E246-4D5B-4ED9-8354-97F56F6D0611}" type="presParOf" srcId="{D007EB7F-818D-4815-9F55-A921931A8AD8}" destId="{A4AA490A-D7F0-4043-A022-1B04E1B1C29E}" srcOrd="2" destOrd="0" presId="urn:microsoft.com/office/officeart/2005/8/layout/cycle4"/>
    <dgm:cxn modelId="{B5430CA6-E432-478B-AABE-6D21DEF92A74}" type="presParOf" srcId="{D007EB7F-818D-4815-9F55-A921931A8AD8}" destId="{7631DDB3-1A53-412E-8FA2-73FDE139F301}" srcOrd="3" destOrd="0" presId="urn:microsoft.com/office/officeart/2005/8/layout/cycle4"/>
    <dgm:cxn modelId="{3CF0A42A-B2E6-4061-A889-DBED8A339123}" type="presParOf" srcId="{D007EB7F-818D-4815-9F55-A921931A8AD8}" destId="{41292AE2-510E-4126-9027-A609772064E7}" srcOrd="4" destOrd="0" presId="urn:microsoft.com/office/officeart/2005/8/layout/cycle4"/>
    <dgm:cxn modelId="{0CFAC2D5-04B3-4B36-B04E-57C73B8B6691}" type="presParOf" srcId="{7343B068-7720-46B0-8B9A-17490739EEFC}" destId="{01C8CC1A-9229-4882-96B8-D17421A18D2E}" srcOrd="2" destOrd="0" presId="urn:microsoft.com/office/officeart/2005/8/layout/cycle4"/>
    <dgm:cxn modelId="{91C59D1D-6770-4A72-A9C1-1A91BB13D7AD}" type="presParOf" srcId="{7343B068-7720-46B0-8B9A-17490739EEFC}" destId="{FD2CFD18-E076-4EDF-AA57-3AF622A40D4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533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341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983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439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46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062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252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287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44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946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526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5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pul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3504" y="1204546"/>
            <a:ext cx="10782300" cy="1186962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6523" y="2391508"/>
            <a:ext cx="3962400" cy="344658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«Мы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вместе-Без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Бергэ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Путь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сотрудничества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02.02.17 г. Казань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252046"/>
            <a:ext cx="1905000" cy="1905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252046"/>
            <a:ext cx="7556500" cy="55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41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0" y="270455"/>
            <a:ext cx="1089707" cy="1089707"/>
          </a:xfrm>
          <a:prstGeom prst="rect">
            <a:avLst/>
          </a:prstGeom>
        </p:spPr>
      </p:pic>
      <p:pic>
        <p:nvPicPr>
          <p:cNvPr id="7" name="Picture 10" descr="http://boombob.ru/img/picture/Jun/12/4bbdfcf69d4b60b44aa4e2766151b19f/mini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471" y="3724933"/>
            <a:ext cx="1709925" cy="13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3-tub-ru.yandex.net/i?id=5a6851a6456f72eb046e25e303fff13d&amp;n=33&amp;h=215&amp;w=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129" y="3680438"/>
            <a:ext cx="1612900" cy="14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service.panasonic.ua/pic/chel_as_vopro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291" y="1619581"/>
            <a:ext cx="1844198" cy="13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войная стрелка влево/вправо 9"/>
          <p:cNvSpPr/>
          <p:nvPr/>
        </p:nvSpPr>
        <p:spPr>
          <a:xfrm>
            <a:off x="5597153" y="4338505"/>
            <a:ext cx="1476745" cy="52069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3867143">
            <a:off x="6488948" y="3163624"/>
            <a:ext cx="1115563" cy="52069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7700000">
            <a:off x="4808237" y="3143653"/>
            <a:ext cx="1071433" cy="52069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33245" y="342900"/>
            <a:ext cx="7763609" cy="6233746"/>
          </a:xfrm>
          <a:prstGeom prst="ellipse">
            <a:avLst/>
          </a:prstGeom>
          <a:noFill/>
          <a:ln w="603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Sous-titre 2"/>
          <p:cNvSpPr>
            <a:spLocks noGrp="1"/>
          </p:cNvSpPr>
          <p:nvPr>
            <p:ph type="subTitle" idx="1"/>
          </p:nvPr>
        </p:nvSpPr>
        <p:spPr>
          <a:xfrm>
            <a:off x="2076808" y="1877488"/>
            <a:ext cx="2136013" cy="566949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Общество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8575029" y="1907059"/>
            <a:ext cx="2136013" cy="56694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00"/>
                </a:solidFill>
              </a:rPr>
              <a:t>Общество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6" name="Sous-titre 2"/>
          <p:cNvSpPr txBox="1">
            <a:spLocks/>
          </p:cNvSpPr>
          <p:nvPr/>
        </p:nvSpPr>
        <p:spPr>
          <a:xfrm>
            <a:off x="5291291" y="6138650"/>
            <a:ext cx="1813403" cy="56694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00"/>
                </a:solidFill>
              </a:rPr>
              <a:t>Общество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6350414" y="390410"/>
            <a:ext cx="16114" cy="67639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774449" y="406931"/>
            <a:ext cx="6591" cy="659869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061813" y="406931"/>
            <a:ext cx="12237" cy="659869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8685081" y="4000728"/>
            <a:ext cx="855160" cy="1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8685080" y="4332874"/>
            <a:ext cx="855161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8705390" y="4665020"/>
            <a:ext cx="834851" cy="1874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2794131" y="3988628"/>
            <a:ext cx="951949" cy="121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794130" y="4598854"/>
            <a:ext cx="977379" cy="1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2794130" y="4316486"/>
            <a:ext cx="95195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ous-titre 2"/>
          <p:cNvSpPr txBox="1">
            <a:spLocks/>
          </p:cNvSpPr>
          <p:nvPr/>
        </p:nvSpPr>
        <p:spPr>
          <a:xfrm>
            <a:off x="88900" y="270455"/>
            <a:ext cx="3324860" cy="9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Синергетический эффект </a:t>
            </a:r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 rot="10800000" flipV="1">
            <a:off x="5260496" y="1066800"/>
            <a:ext cx="1844198" cy="4948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Пациентские организации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10800000" flipV="1">
            <a:off x="3907876" y="5166958"/>
            <a:ext cx="1765520" cy="4718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Медицинское сообщество 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rot="10800000" flipV="1">
            <a:off x="6962129" y="5238004"/>
            <a:ext cx="1844198" cy="2886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МинЗдрав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78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92290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ous-titre 2"/>
          <p:cNvSpPr txBox="1">
            <a:spLocks/>
          </p:cNvSpPr>
          <p:nvPr/>
        </p:nvSpPr>
        <p:spPr>
          <a:xfrm>
            <a:off x="88900" y="270455"/>
            <a:ext cx="2603500" cy="960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Комплексная система реабилитации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0" y="270455"/>
            <a:ext cx="1089707" cy="10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9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3504" y="1204546"/>
            <a:ext cx="10782300" cy="1186962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1938" y="2872153"/>
            <a:ext cx="9894277" cy="298938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Благодарим за внимание </a:t>
            </a:r>
            <a:endParaRPr lang="ru-RU" sz="4800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pPr algn="r"/>
            <a:r>
              <a:rPr lang="ru-RU" sz="2800" dirty="0">
                <a:solidFill>
                  <a:srgbClr val="C00000"/>
                </a:solidFill>
              </a:rPr>
              <a:t>                                                                                                         02.02.17 г. Казань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25204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07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500" y="234461"/>
            <a:ext cx="1130347" cy="1130347"/>
          </a:xfrm>
          <a:prstGeom prst="rect">
            <a:avLst/>
          </a:prstGeom>
        </p:spPr>
      </p:pic>
      <p:pic>
        <p:nvPicPr>
          <p:cNvPr id="6" name="Image 5" descr="C:\Users\Utilisateur\AppData\Roaming\Skype\yuskevicholga\media_messaging\media_cache_v3\^8590F77C4695A1D67B8F1F198636C32FC0CF50682C338C20DA^pimgpsh_fullsize_distr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738" y="4036135"/>
            <a:ext cx="1828800" cy="267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853" y="1315928"/>
            <a:ext cx="5354515" cy="21238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38853" y="719066"/>
            <a:ext cx="5354515" cy="461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ОБ ОНКОЛОГИИ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14" descr="C:\Users\Utilisateur\AppData\Roaming\Skype\yuskevicholga\media_messaging\media_cache_v3\^8590F77C4695A1D67B8F1F198636C32FC0CF50682C338C20DA^pimgpsh_fullsize_distr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937" y="4036134"/>
            <a:ext cx="1811216" cy="267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C:\Users\Utilisateur\AppData\Roaming\Skype\yuskevicholga\media_messaging\media_cache_v3\^8590F77C4695A1D67B8F1F198636C32FC0CF50682C338C20DA^pimgpsh_fullsize_distr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1" y="4036134"/>
            <a:ext cx="1767254" cy="26723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127738" y="3575242"/>
            <a:ext cx="7376747" cy="3254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ОБЩЕСТВА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7840" y="189937"/>
            <a:ext cx="7833359" cy="461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ВОСПРИЯТИЕ ОБЩЕСТВОМ ОНКОЛОГИЧЕСКИХ ЗАБОЛЕВАНИЙ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052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300" y="242184"/>
            <a:ext cx="1130347" cy="1130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4400" y="4280818"/>
            <a:ext cx="7995920" cy="461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ОБ ОНКОЛОГИИ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428" y="4859020"/>
            <a:ext cx="3550586" cy="1998980"/>
          </a:xfrm>
          <a:prstGeom prst="rect">
            <a:avLst/>
          </a:prstGeom>
        </p:spPr>
      </p:pic>
      <p:sp>
        <p:nvSpPr>
          <p:cNvPr id="6" name="Flèche droite rayée 5"/>
          <p:cNvSpPr/>
          <p:nvPr/>
        </p:nvSpPr>
        <p:spPr>
          <a:xfrm rot="3593368">
            <a:off x="814606" y="1638236"/>
            <a:ext cx="3172221" cy="2085888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Информрование о современных способах лечения </a:t>
            </a:r>
            <a:endParaRPr lang="fr-FR" dirty="0"/>
          </a:p>
        </p:txBody>
      </p:sp>
      <p:sp>
        <p:nvSpPr>
          <p:cNvPr id="7" name="Flèche droite rayée 6"/>
          <p:cNvSpPr/>
          <p:nvPr/>
        </p:nvSpPr>
        <p:spPr>
          <a:xfrm rot="5400000">
            <a:off x="3373553" y="1130551"/>
            <a:ext cx="3089874" cy="2520461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Примеры жизненных </a:t>
            </a:r>
            <a:r>
              <a:rPr lang="ru-RU" dirty="0" smtClean="0"/>
              <a:t>стратегий  людей, </a:t>
            </a:r>
            <a:r>
              <a:rPr lang="ru-RU" dirty="0"/>
              <a:t>перенесшших онкологию </a:t>
            </a:r>
            <a:endParaRPr lang="fr-FR" dirty="0"/>
          </a:p>
        </p:txBody>
      </p:sp>
      <p:sp>
        <p:nvSpPr>
          <p:cNvPr id="8" name="Flèche droite rayée 7"/>
          <p:cNvSpPr/>
          <p:nvPr/>
        </p:nvSpPr>
        <p:spPr>
          <a:xfrm rot="5400000">
            <a:off x="5946754" y="1308498"/>
            <a:ext cx="3011192" cy="2085888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Изменееие позиционирования врачей </a:t>
            </a:r>
            <a:endParaRPr lang="fr-FR" dirty="0"/>
          </a:p>
        </p:txBody>
      </p:sp>
      <p:sp>
        <p:nvSpPr>
          <p:cNvPr id="9" name="Flèche droite rayée 8"/>
          <p:cNvSpPr/>
          <p:nvPr/>
        </p:nvSpPr>
        <p:spPr>
          <a:xfrm rot="6679650">
            <a:off x="8212977" y="1599750"/>
            <a:ext cx="3172221" cy="2085888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Изменение картины мира окновыздоравливаюющих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804841" y="213793"/>
            <a:ext cx="8747760" cy="483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ИЗМЕНЕНИЯ МИФОВ ОБ ОНКОЛОГИИ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662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739" y="252046"/>
            <a:ext cx="1130347" cy="11303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019" y="3834193"/>
            <a:ext cx="1518840" cy="860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ОТНОШЕНИЙ 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019" y="1810196"/>
            <a:ext cx="4980940" cy="90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БОЛЕЗНИ 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1727" y="4924219"/>
            <a:ext cx="1651000" cy="92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«Я»</a:t>
            </a:r>
            <a:endParaRPr lang="fr-FR" sz="3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8033" y="3769677"/>
            <a:ext cx="1748926" cy="92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fr-FR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8801" y="1810196"/>
            <a:ext cx="5008880" cy="904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«Я»</a:t>
            </a:r>
            <a:endParaRPr lang="fr-F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2257" y="3607873"/>
            <a:ext cx="2631440" cy="904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СИТУАЦИЯ БОЛЕЗНИ 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6357166" y="5184970"/>
            <a:ext cx="2164502" cy="904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ОТНОШЕНИЙ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9358609" y="5184969"/>
            <a:ext cx="2286352" cy="904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ДЕЯТЕЛЬНОСТЬ </a:t>
            </a:r>
            <a:endParaRPr lang="fr-FR" b="1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5842000" y="817219"/>
            <a:ext cx="6704" cy="5908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2123717" y="973480"/>
            <a:ext cx="2206091" cy="743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 </a:t>
            </a: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7692012" y="893680"/>
            <a:ext cx="2306320" cy="823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 </a:t>
            </a: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lèche droite 27"/>
          <p:cNvSpPr/>
          <p:nvPr/>
        </p:nvSpPr>
        <p:spPr>
          <a:xfrm rot="5400000">
            <a:off x="788391" y="29719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5400000">
            <a:off x="4153292" y="30381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5400000">
            <a:off x="1767484" y="3591878"/>
            <a:ext cx="20858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Double flèche verticale 34"/>
          <p:cNvSpPr/>
          <p:nvPr/>
        </p:nvSpPr>
        <p:spPr>
          <a:xfrm rot="2447822">
            <a:off x="7798840" y="4459128"/>
            <a:ext cx="511910" cy="835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Double flèche verticale 35"/>
          <p:cNvSpPr/>
          <p:nvPr/>
        </p:nvSpPr>
        <p:spPr>
          <a:xfrm rot="8249678">
            <a:off x="9742376" y="4431808"/>
            <a:ext cx="511910" cy="9006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 rot="5400000">
            <a:off x="8469809" y="30008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123717" y="252046"/>
            <a:ext cx="7874615" cy="4956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ИЗМЕНЕНИЕ КАРТИНЫ МИРА ОНКОВЫЗДОРАВЛИВАЮЩИХ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9344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8223" y="1586034"/>
            <a:ext cx="4011084" cy="1162050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ИЗМЕНИЕ КАРТИНЫ МИРА ОНКОВЫЗДОРАВЛИВАЮЩИХ. ИНСТРУМЕНТЫ </a:t>
            </a:r>
            <a:endParaRPr lang="fr-F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60" y="477348"/>
            <a:ext cx="6111021" cy="611102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29090" y="3015905"/>
            <a:ext cx="3398520" cy="312698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ПОМОЩЬ ДРУГИМ: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ОРГАНИЗАЦИЯ ИНТЕРАКТИВНЫХ ПРАЗДНИКОВ ДЛЯ ДЕТЕЙ ИЗ ПРИЕМНЫХ СЕМЕЙ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ВОЛОНТЕРСТВО 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УЧАСТИЕ В БЛАГОТВОРИТЕЛЬНЫХ ЯРМАРКАХ </a:t>
            </a:r>
            <a:endParaRPr lang="fr-FR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120" y="239975"/>
            <a:ext cx="1120187" cy="112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91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ИЗМЕНИЕ КАРТИНЫ МИРА ОНКОВЫЗДОРАВЛИВАЮЩИХ. ИНСТРУМЕНТЫ . </a:t>
            </a:r>
            <a:endParaRPr lang="fr-FR" sz="2000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120" y="0"/>
            <a:ext cx="7670800" cy="6858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421410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ТВОРЧЕСТВО: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ТЕРАПИЯ СИМВОЛАМИ (СОЗДАНИЕ КАРТИН)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ТЕРАПИЯ МУЗЫКОЙ (АНСАМБЛЬ, ХОР)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МАСТЕРСКИЕ (ДЕКУПАЖ)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ДИЗАЙН (НОВАЯ ЖИЗНЬ СТАРЫМ ВЕЩАМ)</a:t>
            </a:r>
          </a:p>
          <a:p>
            <a:endParaRPr lang="fr-F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46" y="250135"/>
            <a:ext cx="1167861" cy="11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7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49681" y="1660932"/>
            <a:ext cx="3383280" cy="19202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Примеры жизненных стратегий людей, перенесших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онкологию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Инструменты.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609840" cy="6858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52536" y="4059261"/>
            <a:ext cx="3398520" cy="194295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ГРУППЫ В СОЦИАЛЬНЫХ СЕТЯХ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ОРГАНИЗАЦИЯ КОНЦЕРТОВ И ТЕМАТИЧЕСКИХ МЕРОПРИЯТИЙ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ПУБЛИКАЦИИ В ПРЕССЕ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УЧАСТИЕ В ТЕЛЕВИЗИОННЫХ ПРОГРАММАХ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ПУБЛИЧНЫЕ ВЫСТУПЛЕНИЯ (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TED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и др.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280" y="250135"/>
            <a:ext cx="1110027" cy="11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4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20019" y="1520484"/>
            <a:ext cx="3383280" cy="19202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ИНФОРМИРОВАНИЕ О СПОСОБАХ И МЕТОДАХ ЛЕЧЕНИЯ 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РЕСПУБЛИКЕ ТАТАРСТАН 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РОССИИ. ИНСТРУМЕНТЫ  </a:t>
            </a:r>
            <a:endParaRPr lang="fr-F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3" y="386861"/>
            <a:ext cx="3868616" cy="264941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34598" y="3958037"/>
            <a:ext cx="3398520" cy="234154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ШКОЛА ЗДОРОВЬЯ НА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БАЗЕ      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РКОД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МЗ РТ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ТЕМАТИЧЕСКИЕ ПАБЛИКИ В СОЦИАЛЬНЫХ СЕТЯХ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ТЕМАТИЧЕСКИЕ ВСТРЕЧИ </a:t>
            </a:r>
          </a:p>
          <a:p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280" y="250135"/>
            <a:ext cx="1110027" cy="1110027"/>
          </a:xfrm>
          <a:prstGeom prst="rect">
            <a:avLst/>
          </a:prstGeom>
        </p:spPr>
      </p:pic>
      <p:pic>
        <p:nvPicPr>
          <p:cNvPr id="9" name="Picture 2" descr="https://pp.vk.me/c636522/v636522219/2e582/eC36Pd2S7nQ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45" y="3566746"/>
            <a:ext cx="3799086" cy="28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Юля\Desktop\Мы вместе\общие\GRED09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861" y="3745522"/>
            <a:ext cx="4149860" cy="27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Юля\Desktop\IMG_04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260" y="597878"/>
            <a:ext cx="3790461" cy="28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26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ИЗМЕНЕНИЕ ПОЗИЦИОНИРОВАНИЯ ВРАЧЕЙ. ИНСТРУМЕНТЫ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589520" cy="6858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848223" y="1728178"/>
            <a:ext cx="4011084" cy="46910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ВРАЧ ЭТО «ПАРТНЕР»: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УЧАСТИЕ ВРАЧЕЙ В ПРОСВЕТИТЕЛЬСКОЙ РАБОТЕ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  (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ШКОЛА ПАЦИЕНТА)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СОВМЕСТНЫЕ МЕРОПРИЯТИЯ</a:t>
            </a:r>
          </a:p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ОБУЧАЮЩИЕ МЕРОПРИЯТИЯ </a:t>
            </a:r>
            <a:endParaRPr lang="fr-FR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0" y="270455"/>
            <a:ext cx="1089707" cy="10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69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242</Words>
  <Application>Microsoft Office PowerPoint</Application>
  <PresentationFormat>Произвольный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ИЗМЕНИЕ КАРТИНЫ МИРА ОНКОВЫЗДОРАВЛИВАЮЩИХ. ИНСТРУМЕНТЫ </vt:lpstr>
      <vt:lpstr>ИЗМЕНИЕ КАРТИНЫ МИРА ОНКОВЫЗДОРАВЛИВАЮЩИХ. ИНСТРУМЕНТЫ . </vt:lpstr>
      <vt:lpstr>Примеры жизненных стратегий людей, перенесших онкологию. Инструменты.</vt:lpstr>
      <vt:lpstr>ИНФОРМИРОВАНИЕ О СПОСОБАХ И МЕТОДАХ ЛЕЧЕНИЯ В РЕСПУБЛИКЕ ТАТАРСТАН И РОССИИ. ИНСТРУМЕНТЫ  </vt:lpstr>
      <vt:lpstr>ИЗМЕНЕНИЕ ПОЗИЦИОНИРОВАНИЯ ВРАЧЕЙ. ИНСТРУМЕНТЫ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olga meurgue</dc:creator>
  <cp:lastModifiedBy>Марат</cp:lastModifiedBy>
  <cp:revision>66</cp:revision>
  <dcterms:created xsi:type="dcterms:W3CDTF">2017-01-30T13:05:29Z</dcterms:created>
  <dcterms:modified xsi:type="dcterms:W3CDTF">2017-02-02T05:45:01Z</dcterms:modified>
</cp:coreProperties>
</file>